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80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8F4"/>
    <a:srgbClr val="2C7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82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2540E-44F2-41C4-8062-EDE026DF8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8B5DC4F-E93A-4D53-AAD2-7BA7EBE1EC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25A260-303A-4DDE-9D6A-43F1C2A4A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63AA-40C0-4D4C-BBE6-81172701A7CB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57E1C9-52F8-44DE-8688-D6D539E3B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830C4D-AB07-40CD-A045-7FA1CF460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DB76E-FBBE-4A23-8D48-E70BEBEC6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51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6AB458-2223-4F8A-BD9A-8930CD48A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912192-750B-448A-94AF-D37B9D9AC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3B64DC-7A2F-413F-87D3-AD19A9798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63AA-40C0-4D4C-BBE6-81172701A7CB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3BBC01-5EDA-417D-939D-625622E58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B85399-CB18-4252-9F3C-26065FEF3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DB76E-FBBE-4A23-8D48-E70BEBEC6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688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9702B8E-E88B-4432-88A8-E27A63327E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E76ECE-EDF5-4FAD-B3A5-3DA7DFA8E4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D07BB7-EDA0-4953-82C3-BB42A4789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63AA-40C0-4D4C-BBE6-81172701A7CB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E5BB1E-EC49-41A1-8A5C-9D8100EE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11F10B-51F6-4098-B3B6-C70D8DB0E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DB76E-FBBE-4A23-8D48-E70BEBEC6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112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6AD5CC-CFB3-4CE9-BE7E-3D86D0703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A44B85-988B-4EFE-9A9C-04A733977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C4C1C6-37C8-45C5-808A-3FE1BEB43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63AA-40C0-4D4C-BBE6-81172701A7CB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D58ED3-0C05-4389-A92F-FA873D8D9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A0EA4C-E4D1-44B9-8C1D-9E82FB6B9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DB76E-FBBE-4A23-8D48-E70BEBEC6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01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E4591-CE05-4DAB-85CD-4C75A9A2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2599F6-ABC9-4A0E-BCB3-674720939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C751E1-8085-456B-BE5C-CFF7C25E3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63AA-40C0-4D4C-BBE6-81172701A7CB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18150C-C6C6-4830-974D-0ABA56037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5F1271-8095-4636-B778-77C1839A3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DB76E-FBBE-4A23-8D48-E70BEBEC6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905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CCE49B-59EC-460D-9CE7-ACF5363E4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E55BB0-FA39-457A-A4ED-C1ED33D3A9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DDC811-8441-4818-8491-64E04BD77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46E52B-3A69-40E6-8FEC-C8AD06157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63AA-40C0-4D4C-BBE6-81172701A7CB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9602CF-1B84-4EB7-BEF0-76504EFDC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73426C-3CBD-464C-8488-2367F9586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DB76E-FBBE-4A23-8D48-E70BEBEC6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803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2BA2D5-2B1B-4886-A882-1599EC41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CD7C27-2DC7-4164-B32C-201647920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D292B2-B9AC-45E3-82B0-317D48C7B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2DA2BA0-5BFE-411A-834F-F8ECC6DEBB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03A442B-F232-4427-A83F-1053D80F9E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B8B1018-02B1-4DEE-AE31-E92B1F20B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63AA-40C0-4D4C-BBE6-81172701A7CB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8CDB046-F72F-4C0B-850B-5408E29EA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FB90305-6A7B-4630-9745-D6D17309B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DB76E-FBBE-4A23-8D48-E70BEBEC6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32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F0D470-69E2-482A-962A-77992ACD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8F8F065-9D67-4656-8D0C-311CE1AE6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63AA-40C0-4D4C-BBE6-81172701A7CB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804183-EDF9-45F7-A282-249D1A712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8FA2E0-CA43-442C-8C6B-1B80A59AD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DB76E-FBBE-4A23-8D48-E70BEBEC6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888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7698184-623D-4039-9A90-2078F6155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63AA-40C0-4D4C-BBE6-81172701A7CB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4E6B96F-250E-4C8E-A9EE-8255B50B5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A8F974-1E5D-4D5A-B178-CE4640F74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DB76E-FBBE-4A23-8D48-E70BEBEC6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517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FB0735-68A1-4A99-9884-6B91D8B8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E92CEC-2A79-4086-AF78-259212792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D2442E-E0FD-4E46-AE0A-12A2CD068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6794DF-4578-48BF-9D84-8D0A221A3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63AA-40C0-4D4C-BBE6-81172701A7CB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341332-B73A-4B36-9F05-BA9A9148C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0F8249-CBC8-431E-9677-4BBDF5E3B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DB76E-FBBE-4A23-8D48-E70BEBEC6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344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8A3877-7CDA-4FAE-871D-3B331ECA2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679E10F-5CE8-4392-8CD4-0106936A21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C4166C-8313-48E1-B5A1-4203078DF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2D4AAD-17BC-4D22-8F35-2095FA372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463AA-40C0-4D4C-BBE6-81172701A7CB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699264-D53B-4940-8B42-94780E7DF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64AB4B-3623-40F6-B6E5-C40440ECC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DB76E-FBBE-4A23-8D48-E70BEBEC6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39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8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BDF6BE-EFD1-497D-8671-35AE411BE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6EFF5B-0675-4E88-B354-229A8BAF8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9B4056-D7BD-4A69-86EF-FAE4B1A613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463AA-40C0-4D4C-BBE6-81172701A7CB}" type="datetimeFigureOut">
              <a:rPr lang="zh-CN" altLang="en-US" smtClean="0"/>
              <a:t>2019/11/20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0B3E6F-7EDB-4DDE-9706-A0E14F07A4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65D26C-716E-4625-B49D-1CDEB4F31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DB76E-FBBE-4A23-8D48-E70BEBEC69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190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831EF-F730-4585-9497-9D508EF89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B1140E-DCDA-4C59-82E5-AD1AA154E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FFB0AA-30E6-498E-AB95-244BAFE59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8"/>
            <a:ext cx="12192000" cy="683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44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92F7A4-C52D-4494-B12B-6E9BE3748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7B1585-5939-4F05-A12F-AB0DBC1A0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7826D1-9E7E-4DFB-BA06-B916F3E76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"/>
            <a:ext cx="12192000" cy="685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46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1B054-5445-46AF-A54E-C10EEEA84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7315AA-E67C-47E1-B682-8B2083632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EEAA12-5EA2-43C2-BDE2-16CF26801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462" y="1447800"/>
            <a:ext cx="63150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22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E1443-3D69-4481-BFF1-128658C54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E1F707-67F5-4520-AE1B-1C9A05D52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A2072D-C759-453D-B2D8-6DAB19292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6"/>
            <a:ext cx="12192000" cy="683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93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3E85F4-A9AF-4AE1-9090-3587D7EB2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C71861-05B1-49AE-8B63-4733298EA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13E7DD-5446-472D-BA15-B9082CFFE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9" y="0"/>
            <a:ext cx="12119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98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B9FAB5-4AF5-4712-ACCF-E22866245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960428-9520-4EA1-870A-004380283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E0EE54-DC04-4208-8B21-967C2376E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462" y="1447800"/>
            <a:ext cx="63150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64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8FDD5F-8B40-48E3-A7D1-5805C8A6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675672-059E-4D14-AACD-D0146A9B8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A2B1FE-29A0-4398-9662-8EAF9C936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3" y="0"/>
            <a:ext cx="12160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68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78A54-3AF9-4A8B-B7C2-D46796F8E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89C96F-D76F-4034-9092-7B94015D8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A2DCBA-5566-4B22-955F-02084122C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5"/>
            <a:ext cx="12192000" cy="683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71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02E4E-74A3-4DCD-8F35-16443C49F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038A24-00B4-44C4-94FB-1F0C21D94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9F5DC6-775B-440D-ACFE-46C48AEAA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6" y="0"/>
            <a:ext cx="12190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00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8BD2BE-942F-4BB3-89AB-678FA4460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0DC1AA-349A-4133-BF6A-A8099E6FB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F11A8F-4919-4A17-9D15-DA11F8F51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9"/>
            <a:ext cx="12192000" cy="684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4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FAA265-EC73-47C1-92AE-83FED78DC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864EEA-5472-40E3-B517-E41D72632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3737EE-8DE4-4BCA-9245-13CBBC22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29"/>
            <a:ext cx="12192000" cy="684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7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C5B23C-0E3E-42CE-B286-6705BEF9B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5DA6B6-2F7F-4144-B459-BC295F940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C8F07D-612D-45B8-8D40-E318D5891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89" y="1590779"/>
            <a:ext cx="5893021" cy="367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7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83DB1B-0CBC-41A3-B831-540E19FE0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C45D72-B850-48C7-A639-7E9A4F897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A0FD47-866C-4994-824B-B906BEECD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67"/>
            <a:ext cx="12192000" cy="683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49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B6EDC-BF5A-4CA0-9151-471E7CF38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F28BC5-6CFD-4B6D-B731-8D655D30E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1B07AD-F8A6-4C3D-BE2F-F9979B338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75"/>
            <a:ext cx="12192000" cy="684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85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6A548B-091B-4176-8823-0A23B34F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DB1C32-2E71-4A5B-B745-3D6DD21BB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46D76D-C853-46BC-8460-0AD65508A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2"/>
            <a:ext cx="12192000" cy="685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23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4507B-DCDB-40D0-953E-407CEE8AA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E441B2-BF85-4393-BDDC-80754A7DA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EF331E-3021-43CF-BEBD-D8BB4B4DF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0" y="1518990"/>
            <a:ext cx="6076250" cy="38183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7D63E8-7EFB-4E6B-9F89-188CFD76B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0702"/>
            <a:ext cx="6115750" cy="38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71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3F2E9-79A7-4A23-BADE-7331548489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8233D4-DACE-455E-BA91-66F7F5515E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0D75D9-A552-49B9-9C18-647FF4347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59986"/>
            <a:ext cx="5922802" cy="36841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23528B-232A-4A8A-9988-0C342D55E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96" y="1759986"/>
            <a:ext cx="5922804" cy="368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05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4ED67-8FE0-4977-9224-8EF7C7ADF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9965AD-8691-48FA-85B2-2C6456CB7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AB2CDC-C0A6-44DF-8857-47AAA4AA5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0"/>
            <a:ext cx="12192000" cy="684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02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F0733-4F5F-4D24-B175-611EFD4BA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907C0D-5E07-4D0D-983B-A37EFC5BD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E1E4CF-EA63-4379-A553-6789EA5D9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4"/>
            <a:ext cx="12192000" cy="68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89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9D0A2-F7AC-4A95-AB56-847C339D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6CD187-0D90-4C25-9443-BE7F02268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02F818-88C4-43FF-9F26-2ADDA3CDF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0"/>
            <a:ext cx="12192000" cy="684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63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3FF60-A43B-48B7-BF5A-4B58D19E6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4F500A-42E2-4E75-ABAB-137EE4F0D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77D233-1B2B-427F-977D-2B671CC5A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6"/>
            <a:ext cx="12192000" cy="683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48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F374E0-A3BC-463D-8E43-4A7C9CEE5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A121F9-7266-4CB5-A0FB-629BDFA09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6E22C5-83ED-44E6-BAD7-66D829BCB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5"/>
            <a:ext cx="12192000" cy="683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30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F0011-83F8-46ED-B773-0BB27344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86D7C9-535A-4338-BA7B-201312E61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672CCE-A25F-430A-8B45-5A2DA42A8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2"/>
            <a:ext cx="12192000" cy="683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85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0</Words>
  <Application>Microsoft Office PowerPoint</Application>
  <PresentationFormat>宽屏</PresentationFormat>
  <Paragraphs>0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 庆虎</dc:creator>
  <cp:lastModifiedBy>孙 庆虎</cp:lastModifiedBy>
  <cp:revision>10</cp:revision>
  <dcterms:created xsi:type="dcterms:W3CDTF">2019-09-28T06:18:24Z</dcterms:created>
  <dcterms:modified xsi:type="dcterms:W3CDTF">2019-11-20T13:37:26Z</dcterms:modified>
</cp:coreProperties>
</file>